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94" autoAdjust="0"/>
    <p:restoredTop sz="94569" autoAdjust="0"/>
  </p:normalViewPr>
  <p:slideViewPr>
    <p:cSldViewPr snapToGrid="0" snapToObjects="1">
      <p:cViewPr varScale="1">
        <p:scale>
          <a:sx n="89" d="100"/>
          <a:sy n="89" d="100"/>
        </p:scale>
        <p:origin x="-4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4/26/11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  NOTE:  Do NOT add or use ANY photos or graphics unless they specifically show the condition you are discussing and you own copyright for the photos or artwork. Do not pirate art 0r photos from Google images, etc. Where we use a photo in the template, you may remove them. They are there to show you where graphics can be placed. We prefer that you do not use artwork as we must research copyright on each one that you use. Please tell the Chair if you have appropriate artwork of photos.</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notes section,</a:t>
            </a:r>
            <a:r>
              <a:rPr lang="en-US" baseline="0" dirty="0" smtClean="0"/>
              <a:t> prepare your script that accompanies this slide.</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 the notes section,</a:t>
            </a:r>
            <a:r>
              <a:rPr lang="en-US" baseline="0" dirty="0" smtClean="0"/>
              <a:t> prepare your script that accompanies this slide. Add as many slides as you need. Limit your presentation to those required in a 20 minute program or less. Use this theme only so all presentations match </a:t>
            </a:r>
            <a:r>
              <a:rPr lang="en-US" baseline="0" smtClean="0"/>
              <a:t>in appearance.</a:t>
            </a:r>
            <a:endParaRPr lang="en-US"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4/26/11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4/26/11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4/26/11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4/26/11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Program Title Here</a:t>
            </a:r>
            <a:endParaRPr lang="en-US" dirty="0"/>
          </a:p>
        </p:txBody>
      </p:sp>
      <p:sp>
        <p:nvSpPr>
          <p:cNvPr id="3" name="Subtitle 2"/>
          <p:cNvSpPr>
            <a:spLocks noGrp="1"/>
          </p:cNvSpPr>
          <p:nvPr>
            <p:ph type="subTitle" idx="1"/>
          </p:nvPr>
        </p:nvSpPr>
        <p:spPr>
          <a:xfrm>
            <a:off x="1322921" y="4366290"/>
            <a:ext cx="6498159" cy="841865"/>
          </a:xfrm>
        </p:spPr>
        <p:txBody>
          <a:bodyPr/>
          <a:lstStyle/>
          <a:p>
            <a:r>
              <a:rPr lang="en-US" dirty="0" smtClean="0"/>
              <a:t>Subtitle, if any.</a:t>
            </a:r>
            <a:endParaRPr lang="en-US" dirty="0"/>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 of this Slide</a:t>
            </a:r>
            <a:endParaRPr lang="en-US" dirty="0"/>
          </a:p>
        </p:txBody>
      </p:sp>
      <p:sp>
        <p:nvSpPr>
          <p:cNvPr id="3" name="Content Placeholder 2"/>
          <p:cNvSpPr>
            <a:spLocks noGrp="1"/>
          </p:cNvSpPr>
          <p:nvPr>
            <p:ph idx="1"/>
          </p:nvPr>
        </p:nvSpPr>
        <p:spPr/>
        <p:txBody>
          <a:bodyPr/>
          <a:lstStyle/>
          <a:p>
            <a:r>
              <a:rPr lang="en-US" dirty="0" smtClean="0"/>
              <a:t>Major points you wish to make for this slide</a:t>
            </a:r>
          </a:p>
          <a:p>
            <a:r>
              <a:rPr lang="en-US" dirty="0" smtClean="0"/>
              <a:t>Second point you wish to make</a:t>
            </a:r>
          </a:p>
          <a:p>
            <a:r>
              <a:rPr lang="en-US" dirty="0" smtClean="0"/>
              <a:t>Third point you wish to make</a:t>
            </a:r>
          </a:p>
          <a:p>
            <a:r>
              <a:rPr lang="en-US" dirty="0" smtClean="0"/>
              <a:t>Etc.</a:t>
            </a:r>
            <a:endParaRPr lang="en-US" dirty="0"/>
          </a:p>
        </p:txBody>
      </p:sp>
      <p:pic>
        <p:nvPicPr>
          <p:cNvPr id="4" name="Picture 3" descr="burglar.jpg"/>
          <p:cNvPicPr>
            <a:picLocks noChangeAspect="1"/>
          </p:cNvPicPr>
          <p:nvPr/>
        </p:nvPicPr>
        <p:blipFill>
          <a:blip r:embed="rId3"/>
          <a:stretch>
            <a:fillRect/>
          </a:stretch>
        </p:blipFill>
        <p:spPr>
          <a:xfrm>
            <a:off x="2910550" y="3854004"/>
            <a:ext cx="3138880" cy="208959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Point For This Slide</a:t>
            </a:r>
            <a:endParaRPr lang="en-US" dirty="0"/>
          </a:p>
        </p:txBody>
      </p:sp>
      <p:sp>
        <p:nvSpPr>
          <p:cNvPr id="3" name="Content Placeholder 2"/>
          <p:cNvSpPr>
            <a:spLocks noGrp="1"/>
          </p:cNvSpPr>
          <p:nvPr>
            <p:ph idx="1"/>
          </p:nvPr>
        </p:nvSpPr>
        <p:spPr/>
        <p:txBody>
          <a:bodyPr/>
          <a:lstStyle/>
          <a:p>
            <a:r>
              <a:rPr lang="en-US" dirty="0" smtClean="0"/>
              <a:t>First point you wish to make</a:t>
            </a:r>
          </a:p>
          <a:p>
            <a:r>
              <a:rPr lang="en-US" dirty="0" smtClean="0"/>
              <a:t>Second point you wish to make</a:t>
            </a:r>
          </a:p>
          <a:p>
            <a:r>
              <a:rPr lang="en-US" dirty="0" smtClean="0"/>
              <a:t>Etc.</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 of this Slide</a:t>
            </a:r>
            <a:endParaRPr lang="en-US" dirty="0"/>
          </a:p>
        </p:txBody>
      </p:sp>
      <p:sp>
        <p:nvSpPr>
          <p:cNvPr id="3" name="Content Placeholder 2"/>
          <p:cNvSpPr>
            <a:spLocks noGrp="1"/>
          </p:cNvSpPr>
          <p:nvPr>
            <p:ph idx="1"/>
          </p:nvPr>
        </p:nvSpPr>
        <p:spPr/>
        <p:txBody>
          <a:bodyPr/>
          <a:lstStyle/>
          <a:p>
            <a:r>
              <a:rPr lang="en-US" dirty="0" smtClean="0"/>
              <a:t>Major points you wish to make for this slide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 of this Slide</a:t>
            </a:r>
            <a:endParaRPr lang="en-US" dirty="0"/>
          </a:p>
        </p:txBody>
      </p:sp>
      <p:sp>
        <p:nvSpPr>
          <p:cNvPr id="3" name="Content Placeholder 2"/>
          <p:cNvSpPr>
            <a:spLocks noGrp="1"/>
          </p:cNvSpPr>
          <p:nvPr>
            <p:ph idx="1"/>
          </p:nvPr>
        </p:nvSpPr>
        <p:spPr/>
        <p:txBody>
          <a:bodyPr/>
          <a:lstStyle/>
          <a:p>
            <a:r>
              <a:rPr lang="en-US" dirty="0" smtClean="0"/>
              <a:t>Add more slides using the Insert&gt;New slide menu</a:t>
            </a:r>
          </a:p>
          <a:p>
            <a:r>
              <a:rPr lang="en-US" dirty="0" smtClean="0"/>
              <a:t>Be sure to provide a script in the box below for each slide.</a:t>
            </a:r>
          </a:p>
          <a:p>
            <a:r>
              <a:rPr lang="en-US" dirty="0" smtClean="0"/>
              <a:t>Leave space for photos. Photos will be </a:t>
            </a:r>
            <a:r>
              <a:rPr lang="en-US" smtClean="0"/>
              <a:t>added later.</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3</TotalTime>
  <Words>312</Words>
  <Application>Microsoft Macintosh PowerPoint</Application>
  <PresentationFormat>On-screen Show (4:3)</PresentationFormat>
  <Paragraphs>27</Paragraphs>
  <Slides>5</Slides>
  <Notes>5</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Presentation1</vt:lpstr>
      <vt:lpstr>Program Title Here</vt:lpstr>
      <vt:lpstr>Main Topic of this Slide</vt:lpstr>
      <vt:lpstr>Next Point For This Slide</vt:lpstr>
      <vt:lpstr>Main Topic of this Slide</vt:lpstr>
      <vt:lpstr>Main Topic of this Slide</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1</cp:revision>
  <dcterms:created xsi:type="dcterms:W3CDTF">2011-04-26T19:50:09Z</dcterms:created>
  <dcterms:modified xsi:type="dcterms:W3CDTF">2011-04-26T19:53:27Z</dcterms:modified>
</cp:coreProperties>
</file>